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PECADOR TAL QUAL EU SOU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PECADOR TAL QUAL EU 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Pecador, tal qual eu sou, </a:t>
            </a:r>
          </a:p>
          <a:p>
            <a:r>
              <a:rPr lang="pt-BR" dirty="0"/>
              <a:t>Cristo não me rejeitou!</a:t>
            </a:r>
          </a:p>
          <a:p>
            <a:r>
              <a:rPr lang="pt-BR" dirty="0"/>
              <a:t>O Seu sangue quis verter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PECADOR TAL QUAL EU 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Para me fazer viver; </a:t>
            </a:r>
          </a:p>
          <a:p>
            <a:r>
              <a:rPr lang="pt-BR" dirty="0"/>
              <a:t>Sou eternamente Seu, </a:t>
            </a:r>
          </a:p>
          <a:p>
            <a:r>
              <a:rPr lang="pt-BR" dirty="0"/>
              <a:t>Ele é para sempre meu.</a:t>
            </a:r>
          </a:p>
        </p:txBody>
      </p:sp>
    </p:spTree>
    <p:extLst>
      <p:ext uri="{BB962C8B-B14F-4D97-AF65-F5344CB8AC3E}">
        <p14:creationId xmlns:p14="http://schemas.microsoft.com/office/powerpoint/2010/main" val="4229595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PECADOR TAL QUAL EU 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15F1D9-3C03-4F05-A7F7-6C4B92C126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ilimitado amor </a:t>
            </a:r>
          </a:p>
          <a:p>
            <a:r>
              <a:rPr lang="pt-BR" dirty="0"/>
              <a:t>Revelou o Redentor! </a:t>
            </a:r>
          </a:p>
          <a:p>
            <a:r>
              <a:rPr lang="pt-BR" dirty="0"/>
              <a:t>Não é tão profundo o mar, </a:t>
            </a:r>
          </a:p>
        </p:txBody>
      </p:sp>
    </p:spTree>
    <p:extLst>
      <p:ext uri="{BB962C8B-B14F-4D97-AF65-F5344CB8AC3E}">
        <p14:creationId xmlns:p14="http://schemas.microsoft.com/office/powerpoint/2010/main" val="3122537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PECADOR TAL QUAL EU 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AB7916-DE3C-4E0E-AF8E-157D5029A2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Nem tão alto o céu sem-par. </a:t>
            </a:r>
          </a:p>
          <a:p>
            <a:r>
              <a:rPr lang="pt-BR" dirty="0"/>
              <a:t>Esse amor me procurou;</a:t>
            </a:r>
          </a:p>
          <a:p>
            <a:r>
              <a:rPr lang="pt-BR" dirty="0"/>
              <a:t>Do pecado me salvou.</a:t>
            </a:r>
          </a:p>
        </p:txBody>
      </p:sp>
    </p:spTree>
    <p:extLst>
      <p:ext uri="{BB962C8B-B14F-4D97-AF65-F5344CB8AC3E}">
        <p14:creationId xmlns:p14="http://schemas.microsoft.com/office/powerpoint/2010/main" val="1637190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PECADOR TAL QUAL EU 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Pecador, tal qual eu sou, </a:t>
            </a:r>
          </a:p>
          <a:p>
            <a:r>
              <a:rPr lang="pt-BR" dirty="0"/>
              <a:t>Cristo é meu e a Ele vou </a:t>
            </a:r>
          </a:p>
          <a:p>
            <a:r>
              <a:rPr lang="pt-BR" dirty="0"/>
              <a:t>Para as culpas confessar, </a:t>
            </a:r>
          </a:p>
        </p:txBody>
      </p:sp>
    </p:spTree>
    <p:extLst>
      <p:ext uri="{BB962C8B-B14F-4D97-AF65-F5344CB8AC3E}">
        <p14:creationId xmlns:p14="http://schemas.microsoft.com/office/powerpoint/2010/main" val="4034412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PECADOR TAL QUAL EU 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Suas bênçãos suplicar; </a:t>
            </a:r>
          </a:p>
          <a:p>
            <a:r>
              <a:rPr lang="pt-BR" dirty="0"/>
              <a:t>Em Seus braços me sustém </a:t>
            </a:r>
          </a:p>
          <a:p>
            <a:r>
              <a:rPr lang="pt-BR" dirty="0"/>
              <a:t>Hoje, e para sempre, </a:t>
            </a:r>
            <a:r>
              <a:rPr lang="pt-BR"/>
              <a:t>amém.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6420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143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PECADOR TAL QUAL EU SOU</vt:lpstr>
      <vt:lpstr>PECADOR TAL QUAL EU SOU</vt:lpstr>
      <vt:lpstr>PECADOR TAL QUAL EU SOU</vt:lpstr>
      <vt:lpstr>PECADOR TAL QUAL EU SOU</vt:lpstr>
      <vt:lpstr>PECADOR TAL QUAL EU SOU</vt:lpstr>
      <vt:lpstr>PECADOR TAL QUAL EU SOU</vt:lpstr>
      <vt:lpstr>PECADOR TAL QUAL EU SOU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2019-06-12T22:13:54Z</dcterms:modified>
</cp:coreProperties>
</file>

<file path=docProps/thumbnail.jpeg>
</file>